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A46"/>
    <a:srgbClr val="AF1E59"/>
    <a:srgbClr val="FEC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72" autoAdjust="0"/>
    <p:restoredTop sz="94668"/>
  </p:normalViewPr>
  <p:slideViewPr>
    <p:cSldViewPr snapToGrid="0">
      <p:cViewPr varScale="1">
        <p:scale>
          <a:sx n="88" d="100"/>
          <a:sy n="88" d="100"/>
        </p:scale>
        <p:origin x="237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3050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732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4213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391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967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264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7897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1767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2119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0152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9473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E89C2-455D-4D5B-9D31-5C3E0D1BD44A}" type="datetimeFigureOut">
              <a:rPr lang="en-CA" smtClean="0"/>
              <a:t>2025-09-13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AD01A-35AB-44B5-8F3C-87EBA7EBBF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7798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ventbrite.ca/e/1394684602189/?discount=SIPROCCA" TargetMode="External"/><Relationship Id="rId3" Type="http://schemas.microsoft.com/office/2007/relationships/hdphoto" Target="../media/hdphoto1.wdp"/><Relationship Id="rId7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ED3F88-9844-A756-92EC-73F937F1A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99" y="1904739"/>
            <a:ext cx="6123874" cy="22964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20EF4C-02C2-3384-0D09-718408338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99" y="4960140"/>
            <a:ext cx="6123873" cy="22964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64B672-8F8D-1B28-74E2-9DABB78FA660}"/>
              </a:ext>
            </a:extLst>
          </p:cNvPr>
          <p:cNvSpPr txBox="1"/>
          <p:nvPr/>
        </p:nvSpPr>
        <p:spPr>
          <a:xfrm>
            <a:off x="3892599" y="166365"/>
            <a:ext cx="5398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dirty="0">
                <a:solidFill>
                  <a:srgbClr val="AF1E59"/>
                </a:solidFill>
              </a:rPr>
              <a:t>FREE ENTRY</a:t>
            </a:r>
          </a:p>
        </p:txBody>
      </p:sp>
      <p:pic>
        <p:nvPicPr>
          <p:cNvPr id="1026" name="Picture 2" descr="1937 Fieldgate Drive, Burlington - The Rocca Sisters Team">
            <a:extLst>
              <a:ext uri="{FF2B5EF4-FFF2-40B4-BE49-F238E27FC236}">
                <a16:creationId xmlns:a16="http://schemas.microsoft.com/office/drawing/2014/main" id="{4069757B-0BF0-0457-138B-9631A63D3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01" y="153166"/>
            <a:ext cx="2206494" cy="165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oster for a event&#10;&#10;AI-generated content may be incorrect.">
            <a:extLst>
              <a:ext uri="{FF2B5EF4-FFF2-40B4-BE49-F238E27FC236}">
                <a16:creationId xmlns:a16="http://schemas.microsoft.com/office/drawing/2014/main" id="{CA0994B8-D1A7-3515-6AF6-D38978A819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52" y="1904739"/>
            <a:ext cx="3601159" cy="54017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352603-9762-2EEB-3B8D-A6D9C48A4CE8}"/>
              </a:ext>
            </a:extLst>
          </p:cNvPr>
          <p:cNvSpPr txBox="1"/>
          <p:nvPr/>
        </p:nvSpPr>
        <p:spPr>
          <a:xfrm>
            <a:off x="4542107" y="1145791"/>
            <a:ext cx="5029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AA46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 FREE TICKETS HERE</a:t>
            </a:r>
            <a:endParaRPr lang="en-US" sz="3200" b="1" dirty="0">
              <a:solidFill>
                <a:srgbClr val="FFAA4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90D56D-A84B-16CF-5983-41A8A01C7E05}"/>
              </a:ext>
            </a:extLst>
          </p:cNvPr>
          <p:cNvSpPr txBox="1"/>
          <p:nvPr/>
        </p:nvSpPr>
        <p:spPr>
          <a:xfrm>
            <a:off x="3892599" y="755778"/>
            <a:ext cx="5398391" cy="475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267" b="1" dirty="0">
                <a:solidFill>
                  <a:schemeClr val="bg1"/>
                </a:solidFill>
                <a:latin typeface="Alasassy Caps" pitchFamily="2" charset="0"/>
              </a:rPr>
              <a:t>PROMO CODE: </a:t>
            </a:r>
            <a:r>
              <a:rPr lang="en-CA" sz="2493" b="1" dirty="0">
                <a:solidFill>
                  <a:schemeClr val="bg1"/>
                </a:solidFill>
              </a:rPr>
              <a:t>SIPROCCA</a:t>
            </a:r>
          </a:p>
        </p:txBody>
      </p:sp>
    </p:spTree>
    <p:extLst>
      <p:ext uri="{BB962C8B-B14F-4D97-AF65-F5344CB8AC3E}">
        <p14:creationId xmlns:p14="http://schemas.microsoft.com/office/powerpoint/2010/main" val="3862682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5910</TotalTime>
  <Words>10</Words>
  <Application>Microsoft Macintosh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Alasassy Caps</vt:lpstr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Jeremy Parsons</dc:creator>
  <cp:lastModifiedBy>Lizette Garcia</cp:lastModifiedBy>
  <cp:revision>7</cp:revision>
  <dcterms:created xsi:type="dcterms:W3CDTF">2024-08-22T16:30:47Z</dcterms:created>
  <dcterms:modified xsi:type="dcterms:W3CDTF">2025-09-13T17:43:21Z</dcterms:modified>
</cp:coreProperties>
</file>